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76" r:id="rId4"/>
    <p:sldId id="277" r:id="rId5"/>
    <p:sldId id="278" r:id="rId6"/>
    <p:sldId id="279" r:id="rId7"/>
    <p:sldId id="264" r:id="rId8"/>
    <p:sldId id="257" r:id="rId9"/>
    <p:sldId id="260" r:id="rId10"/>
    <p:sldId id="270" r:id="rId11"/>
    <p:sldId id="273" r:id="rId12"/>
    <p:sldId id="265" r:id="rId13"/>
    <p:sldId id="266" r:id="rId14"/>
    <p:sldId id="267" r:id="rId15"/>
    <p:sldId id="280" r:id="rId16"/>
    <p:sldId id="281" r:id="rId17"/>
    <p:sldId id="269" r:id="rId18"/>
    <p:sldId id="272" r:id="rId19"/>
    <p:sldId id="282" r:id="rId20"/>
    <p:sldId id="285" r:id="rId21"/>
    <p:sldId id="288" r:id="rId22"/>
    <p:sldId id="28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5CC4C-F60F-4A32-8C7A-99D3BD781C03}" type="datetimeFigureOut">
              <a:rPr lang="en-US" smtClean="0"/>
              <a:pPr/>
              <a:t>3/7/2015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48A13-1AD5-4516-B062-2B7935F8AE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Progress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Sabtu</a:t>
            </a:r>
            <a:r>
              <a:rPr lang="en-US" dirty="0" smtClean="0"/>
              <a:t>, 7 </a:t>
            </a:r>
            <a:r>
              <a:rPr lang="en-US" dirty="0" err="1" smtClean="0"/>
              <a:t>maret</a:t>
            </a:r>
            <a:r>
              <a:rPr lang="en-US" dirty="0" smtClean="0"/>
              <a:t> 2015</a:t>
            </a:r>
          </a:p>
          <a:p>
            <a:r>
              <a:rPr lang="en-US" dirty="0" smtClean="0"/>
              <a:t>Jam 18.26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Konsultasi</a:t>
            </a:r>
            <a:r>
              <a:rPr lang="en-US" dirty="0" smtClean="0"/>
              <a:t> </a:t>
            </a:r>
            <a:r>
              <a:rPr lang="en-US" dirty="0" err="1" smtClean="0"/>
              <a:t>Desain</a:t>
            </a:r>
            <a:r>
              <a:rPr lang="en-US" dirty="0" smtClean="0"/>
              <a:t> </a:t>
            </a:r>
            <a:r>
              <a:rPr lang="en-US" dirty="0" err="1" smtClean="0"/>
              <a:t>Parkir</a:t>
            </a:r>
            <a:r>
              <a:rPr lang="en-US" dirty="0" smtClean="0"/>
              <a:t> 3D</a:t>
            </a:r>
            <a:endParaRPr lang="en-US" dirty="0"/>
          </a:p>
        </p:txBody>
      </p:sp>
      <p:pic>
        <p:nvPicPr>
          <p:cNvPr id="4" name="Content Placeholder 3" descr="P_20150307_173507_LL.jpg"/>
          <p:cNvPicPr>
            <a:picLocks noGrp="1" noChangeAspect="1"/>
          </p:cNvPicPr>
          <p:nvPr>
            <p:ph idx="1"/>
          </p:nvPr>
        </p:nvPicPr>
        <p:blipFill>
          <a:blip r:embed="rId2"/>
          <a:srcRect l="7576" t="10768" r="27932"/>
          <a:stretch>
            <a:fillRect/>
          </a:stretch>
        </p:blipFill>
        <p:spPr>
          <a:xfrm rot="5400000">
            <a:off x="-270449" y="2023049"/>
            <a:ext cx="5189098" cy="4038600"/>
          </a:xfrm>
        </p:spPr>
      </p:pic>
      <p:pic>
        <p:nvPicPr>
          <p:cNvPr id="5" name="Content Placeholder 3" descr="P_20150307_173523_LL.jpg"/>
          <p:cNvPicPr>
            <a:picLocks noChangeAspect="1"/>
          </p:cNvPicPr>
          <p:nvPr/>
        </p:nvPicPr>
        <p:blipFill>
          <a:blip r:embed="rId3"/>
          <a:srcRect l="6629" t="6734" r="28972"/>
          <a:stretch>
            <a:fillRect/>
          </a:stretch>
        </p:blipFill>
        <p:spPr>
          <a:xfrm rot="5400000">
            <a:off x="4091781" y="1928019"/>
            <a:ext cx="5181600" cy="42211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P_20150307_180922_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845697" y="1988697"/>
            <a:ext cx="5607757" cy="31543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Progress Web 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413" y="1371600"/>
            <a:ext cx="8639175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User 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199" y="1447800"/>
            <a:ext cx="8382001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00199"/>
            <a:ext cx="8229600" cy="4874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Desain</a:t>
            </a:r>
            <a:r>
              <a:rPr lang="en-US" dirty="0" smtClean="0"/>
              <a:t> UI Web App Parking System</a:t>
            </a:r>
            <a:endParaRPr lang="en-US" dirty="0"/>
          </a:p>
        </p:txBody>
      </p:sp>
      <p:pic>
        <p:nvPicPr>
          <p:cNvPr id="4" name="Content Placeholder 3" descr="parking place2.png"/>
          <p:cNvPicPr>
            <a:picLocks noGrp="1" noChangeAspect="1"/>
          </p:cNvPicPr>
          <p:nvPr>
            <p:ph idx="1"/>
          </p:nvPr>
        </p:nvPicPr>
        <p:blipFill>
          <a:blip r:embed="rId2"/>
          <a:srcRect b="8471"/>
          <a:stretch>
            <a:fillRect/>
          </a:stretch>
        </p:blipFill>
        <p:spPr>
          <a:xfrm>
            <a:off x="838200" y="1460500"/>
            <a:ext cx="7620000" cy="49403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arking plac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25564"/>
            <a:ext cx="2667000" cy="5250656"/>
          </a:xfrm>
        </p:spPr>
      </p:pic>
      <p:pic>
        <p:nvPicPr>
          <p:cNvPr id="5" name="Picture 4" descr="abangij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1295400"/>
            <a:ext cx="3373200" cy="5230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Apps</a:t>
            </a:r>
            <a:endParaRPr lang="en-US" dirty="0"/>
          </a:p>
        </p:txBody>
      </p:sp>
      <p:pic>
        <p:nvPicPr>
          <p:cNvPr id="4" name="Content Placeholder 3" descr="P_20150307_180132_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0511"/>
          <a:stretch>
            <a:fillRect/>
          </a:stretch>
        </p:blipFill>
        <p:spPr>
          <a:xfrm rot="5400000">
            <a:off x="-712403" y="2465002"/>
            <a:ext cx="5066858" cy="3184853"/>
          </a:xfrm>
        </p:spPr>
      </p:pic>
      <p:pic>
        <p:nvPicPr>
          <p:cNvPr id="5" name="Content Placeholder 3" descr="P_20150307_180154_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2379132" y="2650067"/>
            <a:ext cx="5147733" cy="289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Report II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 </a:t>
            </a:r>
            <a:r>
              <a:rPr lang="en-US" dirty="0" err="1" smtClean="0"/>
              <a:t>Maret</a:t>
            </a:r>
            <a:r>
              <a:rPr lang="en-US" dirty="0" smtClean="0"/>
              <a:t> 2015 Jam 07.00</a:t>
            </a:r>
          </a:p>
          <a:p>
            <a:r>
              <a:rPr lang="en-US" dirty="0" err="1" smtClean="0"/>
              <a:t>OverAll</a:t>
            </a:r>
            <a:r>
              <a:rPr lang="en-US" dirty="0" smtClean="0"/>
              <a:t> Progress 75%</a:t>
            </a:r>
          </a:p>
          <a:p>
            <a:r>
              <a:rPr lang="en-US" dirty="0" smtClean="0"/>
              <a:t>Hardware : 4 Sensor </a:t>
            </a:r>
            <a:r>
              <a:rPr lang="en-US" dirty="0" err="1" smtClean="0"/>
              <a:t>Deteksi</a:t>
            </a:r>
            <a:r>
              <a:rPr lang="en-US" dirty="0" smtClean="0"/>
              <a:t> </a:t>
            </a:r>
            <a:r>
              <a:rPr lang="en-US" dirty="0" err="1" smtClean="0"/>
              <a:t>Parkir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Testing</a:t>
            </a:r>
          </a:p>
          <a:p>
            <a:pPr>
              <a:buNone/>
            </a:pPr>
            <a:r>
              <a:rPr lang="en-US" dirty="0" smtClean="0"/>
              <a:t>	Request 3D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Lahan</a:t>
            </a:r>
            <a:r>
              <a:rPr lang="en-US" dirty="0" smtClean="0"/>
              <a:t> </a:t>
            </a:r>
            <a:r>
              <a:rPr lang="en-US" dirty="0" err="1" smtClean="0"/>
              <a:t>Parkir</a:t>
            </a:r>
            <a:r>
              <a:rPr lang="en-US" dirty="0" smtClean="0"/>
              <a:t> – Box Sensor</a:t>
            </a:r>
          </a:p>
          <a:p>
            <a:r>
              <a:rPr lang="en-US" dirty="0" smtClean="0"/>
              <a:t>Login Android Apps</a:t>
            </a:r>
          </a:p>
          <a:p>
            <a:r>
              <a:rPr lang="en-US" dirty="0" smtClean="0"/>
              <a:t>Web Apps Parking System Integration with Sensor Parking System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Sensor</a:t>
            </a:r>
            <a:endParaRPr lang="en-US" dirty="0"/>
          </a:p>
        </p:txBody>
      </p:sp>
      <p:pic>
        <p:nvPicPr>
          <p:cNvPr id="4" name="Content Placeholder 3" descr="P_20150308_063415_LL.jpg"/>
          <p:cNvPicPr>
            <a:picLocks noGrp="1" noChangeAspect="1"/>
          </p:cNvPicPr>
          <p:nvPr>
            <p:ph idx="1"/>
          </p:nvPr>
        </p:nvPicPr>
        <p:blipFill>
          <a:blip r:embed="rId2"/>
          <a:srcRect l="9470" r="26131"/>
          <a:stretch>
            <a:fillRect/>
          </a:stretch>
        </p:blipFill>
        <p:spPr>
          <a:xfrm>
            <a:off x="152400" y="1295400"/>
            <a:ext cx="5181600" cy="5105400"/>
          </a:xfrm>
        </p:spPr>
      </p:pic>
      <p:pic>
        <p:nvPicPr>
          <p:cNvPr id="5" name="Picture 4" descr="P_20150308_063502_LL.jpg"/>
          <p:cNvPicPr>
            <a:picLocks noChangeAspect="1"/>
          </p:cNvPicPr>
          <p:nvPr/>
        </p:nvPicPr>
        <p:blipFill>
          <a:blip r:embed="rId3"/>
          <a:srcRect r="59167"/>
          <a:stretch>
            <a:fillRect/>
          </a:stretch>
        </p:blipFill>
        <p:spPr>
          <a:xfrm>
            <a:off x="5410200" y="1295400"/>
            <a:ext cx="37338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8800"/>
            <a:ext cx="5105400" cy="4191000"/>
          </a:xfrm>
        </p:spPr>
        <p:txBody>
          <a:bodyPr/>
          <a:lstStyle/>
          <a:p>
            <a:r>
              <a:rPr lang="en-US" dirty="0" err="1" smtClean="0"/>
              <a:t>Hendro</a:t>
            </a:r>
            <a:r>
              <a:rPr lang="en-US" dirty="0" smtClean="0"/>
              <a:t> </a:t>
            </a:r>
            <a:r>
              <a:rPr lang="en-US" dirty="0" err="1" smtClean="0"/>
              <a:t>Soemarno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Hardware </a:t>
            </a:r>
            <a:r>
              <a:rPr lang="en-US" dirty="0" err="1" smtClean="0"/>
              <a:t>Enginer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 descr="P_20150307_152231_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13071"/>
          <a:stretch>
            <a:fillRect/>
          </a:stretch>
        </p:blipFill>
        <p:spPr>
          <a:xfrm rot="5400000">
            <a:off x="-129941" y="2568341"/>
            <a:ext cx="4191000" cy="27119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Sensor Send To Server</a:t>
            </a:r>
            <a:endParaRPr lang="en-US" dirty="0"/>
          </a:p>
        </p:txBody>
      </p:sp>
      <p:pic>
        <p:nvPicPr>
          <p:cNvPr id="4" name="Content Placeholder 3" descr="abangijo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143000"/>
            <a:ext cx="3505200" cy="5434747"/>
          </a:xfrm>
        </p:spPr>
      </p:pic>
      <p:pic>
        <p:nvPicPr>
          <p:cNvPr id="5" name="Picture 4" descr="P_20150308_063502_LL.jpg"/>
          <p:cNvPicPr>
            <a:picLocks noChangeAspect="1"/>
          </p:cNvPicPr>
          <p:nvPr/>
        </p:nvPicPr>
        <p:blipFill>
          <a:blip r:embed="rId3"/>
          <a:srcRect r="59167"/>
          <a:stretch>
            <a:fillRect/>
          </a:stretch>
        </p:blipFill>
        <p:spPr>
          <a:xfrm>
            <a:off x="4343400" y="1143000"/>
            <a:ext cx="4038600" cy="55633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Pin Parking</a:t>
            </a:r>
            <a:endParaRPr lang="en-US" dirty="0"/>
          </a:p>
        </p:txBody>
      </p:sp>
      <p:pic>
        <p:nvPicPr>
          <p:cNvPr id="4" name="Content Placeholder 3" descr="P_20150308_072132_LL.jpg"/>
          <p:cNvPicPr>
            <a:picLocks noGrp="1" noChangeAspect="1"/>
          </p:cNvPicPr>
          <p:nvPr>
            <p:ph idx="1"/>
          </p:nvPr>
        </p:nvPicPr>
        <p:blipFill>
          <a:blip r:embed="rId2"/>
          <a:srcRect l="15179" r="32143"/>
          <a:stretch>
            <a:fillRect/>
          </a:stretch>
        </p:blipFill>
        <p:spPr>
          <a:xfrm>
            <a:off x="457200" y="1600200"/>
            <a:ext cx="4495800" cy="4800600"/>
          </a:xfrm>
        </p:spPr>
      </p:pic>
      <p:pic>
        <p:nvPicPr>
          <p:cNvPr id="5" name="Picture 4" descr="P_20150308_072150_LL.jpg"/>
          <p:cNvPicPr>
            <a:picLocks noChangeAspect="1"/>
          </p:cNvPicPr>
          <p:nvPr/>
        </p:nvPicPr>
        <p:blipFill>
          <a:blip r:embed="rId3"/>
          <a:srcRect l="21667" r="37500"/>
          <a:stretch>
            <a:fillRect/>
          </a:stretch>
        </p:blipFill>
        <p:spPr>
          <a:xfrm>
            <a:off x="5105400" y="1600199"/>
            <a:ext cx="3505200" cy="48285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Maps – Nearby - POI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29670"/>
          <a:stretch>
            <a:fillRect/>
          </a:stretch>
        </p:blipFill>
        <p:spPr bwMode="auto">
          <a:xfrm>
            <a:off x="0" y="1371601"/>
            <a:ext cx="91440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8800"/>
            <a:ext cx="5105400" cy="4191000"/>
          </a:xfrm>
        </p:spPr>
        <p:txBody>
          <a:bodyPr/>
          <a:lstStyle/>
          <a:p>
            <a:r>
              <a:rPr lang="en-US" dirty="0" err="1" smtClean="0"/>
              <a:t>Yaniko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 </a:t>
            </a:r>
            <a:r>
              <a:rPr lang="en-US" dirty="0" smtClean="0"/>
              <a:t>And Web Apps Engineer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P_20150307_152159_LL.jpg"/>
          <p:cNvPicPr>
            <a:picLocks noChangeAspect="1"/>
          </p:cNvPicPr>
          <p:nvPr/>
        </p:nvPicPr>
        <p:blipFill>
          <a:blip r:embed="rId2" cstate="print"/>
          <a:srcRect l="21312"/>
          <a:stretch>
            <a:fillRect/>
          </a:stretch>
        </p:blipFill>
        <p:spPr>
          <a:xfrm rot="5400000">
            <a:off x="-194816" y="2328415"/>
            <a:ext cx="4038601" cy="28869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8800"/>
            <a:ext cx="5105400" cy="4191000"/>
          </a:xfrm>
        </p:spPr>
        <p:txBody>
          <a:bodyPr/>
          <a:lstStyle/>
          <a:p>
            <a:r>
              <a:rPr lang="en-US" dirty="0" err="1" smtClean="0"/>
              <a:t>Danang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Android Developer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P_20150307_152209_LL.jpg"/>
          <p:cNvPicPr>
            <a:picLocks noChangeAspect="1"/>
          </p:cNvPicPr>
          <p:nvPr/>
        </p:nvPicPr>
        <p:blipFill>
          <a:blip r:embed="rId2" cstate="print"/>
          <a:srcRect l="20000"/>
          <a:stretch>
            <a:fillRect/>
          </a:stretch>
        </p:blipFill>
        <p:spPr>
          <a:xfrm rot="5400000">
            <a:off x="-427435" y="1341836"/>
            <a:ext cx="4419601" cy="3107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8800"/>
            <a:ext cx="5105400" cy="4191000"/>
          </a:xfrm>
        </p:spPr>
        <p:txBody>
          <a:bodyPr/>
          <a:lstStyle/>
          <a:p>
            <a:r>
              <a:rPr lang="en-US" dirty="0" smtClean="0"/>
              <a:t>Edo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 App </a:t>
            </a:r>
            <a:r>
              <a:rPr lang="en-US" dirty="0" err="1" smtClean="0"/>
              <a:t>Enginer</a:t>
            </a:r>
            <a:r>
              <a:rPr lang="en-US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P_20150307_152122_LL.jpg"/>
          <p:cNvPicPr>
            <a:picLocks noChangeAspect="1"/>
          </p:cNvPicPr>
          <p:nvPr/>
        </p:nvPicPr>
        <p:blipFill>
          <a:blip r:embed="rId2"/>
          <a:srcRect l="3333" r="15833"/>
          <a:stretch>
            <a:fillRect/>
          </a:stretch>
        </p:blipFill>
        <p:spPr>
          <a:xfrm rot="5400000">
            <a:off x="-448364" y="1743763"/>
            <a:ext cx="4953002" cy="34466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1828800"/>
            <a:ext cx="5105400" cy="4191000"/>
          </a:xfrm>
        </p:spPr>
        <p:txBody>
          <a:bodyPr/>
          <a:lstStyle/>
          <a:p>
            <a:r>
              <a:rPr lang="en-US" dirty="0" err="1" smtClean="0"/>
              <a:t>Zaenal</a:t>
            </a:r>
            <a:r>
              <a:rPr lang="en-US" dirty="0" smtClean="0"/>
              <a:t> </a:t>
            </a:r>
            <a:r>
              <a:rPr lang="en-US" dirty="0" err="1" smtClean="0"/>
              <a:t>Arifin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and System Analyst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 descr="P_20150307_153240_LL.jpg"/>
          <p:cNvPicPr>
            <a:picLocks noChangeAspect="1"/>
          </p:cNvPicPr>
          <p:nvPr/>
        </p:nvPicPr>
        <p:blipFill>
          <a:blip r:embed="rId2" cstate="print"/>
          <a:srcRect l="9167" r="8333"/>
          <a:stretch>
            <a:fillRect/>
          </a:stretch>
        </p:blipFill>
        <p:spPr>
          <a:xfrm rot="5400000">
            <a:off x="-160020" y="1836419"/>
            <a:ext cx="4358639" cy="2971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 </a:t>
            </a:r>
            <a:r>
              <a:rPr lang="en-US" dirty="0" smtClean="0"/>
              <a:t>Report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Sabtu</a:t>
            </a:r>
            <a:r>
              <a:rPr lang="en-US" dirty="0" smtClean="0"/>
              <a:t> 7 </a:t>
            </a:r>
            <a:r>
              <a:rPr lang="en-US" dirty="0" err="1" smtClean="0"/>
              <a:t>Maret</a:t>
            </a:r>
            <a:r>
              <a:rPr lang="en-US" dirty="0" smtClean="0"/>
              <a:t> 2015, Jam 18.30</a:t>
            </a:r>
          </a:p>
          <a:p>
            <a:r>
              <a:rPr lang="en-US" dirty="0" err="1" smtClean="0"/>
              <a:t>OverAll</a:t>
            </a:r>
            <a:r>
              <a:rPr lang="en-US" dirty="0" smtClean="0"/>
              <a:t> Progress 30%</a:t>
            </a:r>
          </a:p>
          <a:p>
            <a:r>
              <a:rPr lang="en-US" dirty="0" smtClean="0"/>
              <a:t>Hardware : 2 Sensor </a:t>
            </a:r>
            <a:r>
              <a:rPr lang="en-US" dirty="0" err="1" smtClean="0"/>
              <a:t>Deteksi</a:t>
            </a:r>
            <a:r>
              <a:rPr lang="en-US" dirty="0" smtClean="0"/>
              <a:t> </a:t>
            </a:r>
            <a:r>
              <a:rPr lang="en-US" dirty="0" err="1" smtClean="0"/>
              <a:t>Parkir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Request 3D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Lahan</a:t>
            </a:r>
            <a:r>
              <a:rPr lang="en-US" dirty="0" smtClean="0"/>
              <a:t> </a:t>
            </a:r>
            <a:r>
              <a:rPr lang="en-US" dirty="0" err="1" smtClean="0"/>
              <a:t>Parkir</a:t>
            </a:r>
            <a:r>
              <a:rPr lang="en-US" dirty="0" smtClean="0"/>
              <a:t> – Box Sensor</a:t>
            </a:r>
          </a:p>
          <a:p>
            <a:r>
              <a:rPr lang="en-US" dirty="0" smtClean="0"/>
              <a:t>Login Android Apps</a:t>
            </a:r>
          </a:p>
          <a:p>
            <a:r>
              <a:rPr lang="en-US" dirty="0" smtClean="0"/>
              <a:t>Web Apps Parking System UI </a:t>
            </a:r>
            <a:r>
              <a:rPr lang="en-US" dirty="0" err="1" smtClean="0"/>
              <a:t>Desain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Hardware Progress</a:t>
            </a:r>
            <a:br>
              <a:rPr lang="en-US" dirty="0" smtClean="0"/>
            </a:br>
            <a:r>
              <a:rPr lang="en-US" dirty="0" smtClean="0"/>
              <a:t>2 Sensor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Parkiran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P_20150307_152039_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1072047" y="2589512"/>
            <a:ext cx="5219258" cy="2935833"/>
          </a:xfrm>
        </p:spPr>
      </p:pic>
      <p:pic>
        <p:nvPicPr>
          <p:cNvPr id="5" name="Content Placeholder 3" descr="P_20150307_152048_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973437" y="2568081"/>
            <a:ext cx="5219257" cy="2978695"/>
          </a:xfrm>
          <a:prstGeom prst="rect">
            <a:avLst/>
          </a:prstGeom>
        </p:spPr>
      </p:pic>
      <p:pic>
        <p:nvPicPr>
          <p:cNvPr id="6" name="Content Placeholder 3" descr="P_20150307_165416_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988076" y="2588867"/>
            <a:ext cx="5219258" cy="29358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 descr="P_20150307_170246_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 rot="5400000">
            <a:off x="-981076" y="2413639"/>
            <a:ext cx="5181602" cy="2914651"/>
          </a:xfrm>
        </p:spPr>
      </p:pic>
      <p:pic>
        <p:nvPicPr>
          <p:cNvPr id="5" name="Content Placeholder 3" descr="P_20150307_170809_LL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1914525" y="2428875"/>
            <a:ext cx="5181600" cy="2914651"/>
          </a:xfrm>
          <a:prstGeom prst="rect">
            <a:avLst/>
          </a:prstGeom>
        </p:spPr>
      </p:pic>
      <p:pic>
        <p:nvPicPr>
          <p:cNvPr id="6" name="Content Placeholder 3" descr="P_20150307_171059_LL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4760118" y="2326482"/>
            <a:ext cx="5410202" cy="30432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108</Words>
  <Application>Microsoft Office PowerPoint</Application>
  <PresentationFormat>On-screen Show (4:3)</PresentationFormat>
  <Paragraphs>32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Progress Project</vt:lpstr>
      <vt:lpstr>Hendro Soemarno  Hardware Enginer </vt:lpstr>
      <vt:lpstr>Yaniko   Server And Web Apps Engineer </vt:lpstr>
      <vt:lpstr>Danang  Android Developer </vt:lpstr>
      <vt:lpstr>Edo   Web App Enginer  </vt:lpstr>
      <vt:lpstr>Zaenal Arifin  Business and System Analyst </vt:lpstr>
      <vt:lpstr>Progress Report I</vt:lpstr>
      <vt:lpstr>Hardware Progress 2 Sensor Untuk Parkiran </vt:lpstr>
      <vt:lpstr>Slide 9</vt:lpstr>
      <vt:lpstr>Konsultasi Desain Parkir 3D</vt:lpstr>
      <vt:lpstr>Slide 11</vt:lpstr>
      <vt:lpstr>Progress Web Apps</vt:lpstr>
      <vt:lpstr>Page User Register</vt:lpstr>
      <vt:lpstr>Slide 14</vt:lpstr>
      <vt:lpstr>Desain UI Web App Parking System</vt:lpstr>
      <vt:lpstr>Slide 16</vt:lpstr>
      <vt:lpstr>Android Apps</vt:lpstr>
      <vt:lpstr>Progress Report II</vt:lpstr>
      <vt:lpstr>Testing Sensor</vt:lpstr>
      <vt:lpstr>Sensor Send To Server</vt:lpstr>
      <vt:lpstr>Interface Pin Parking</vt:lpstr>
      <vt:lpstr>Maps – Nearby - POI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Hardware</dc:title>
  <dc:creator>Windows User</dc:creator>
  <cp:lastModifiedBy>Windows User</cp:lastModifiedBy>
  <cp:revision>6</cp:revision>
  <dcterms:created xsi:type="dcterms:W3CDTF">2015-03-07T10:06:07Z</dcterms:created>
  <dcterms:modified xsi:type="dcterms:W3CDTF">2015-03-08T06:36:15Z</dcterms:modified>
</cp:coreProperties>
</file>